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7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5" autoAdjust="0"/>
    <p:restoredTop sz="94660"/>
  </p:normalViewPr>
  <p:slideViewPr>
    <p:cSldViewPr>
      <p:cViewPr varScale="1">
        <p:scale>
          <a:sx n="110" d="100"/>
          <a:sy n="110" d="100"/>
        </p:scale>
        <p:origin x="14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23CD6-EEB7-49B3-9CAE-35E635F3552D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178B-1A4F-4612-9DDC-5FC76B3A6C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600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0DD42-3BB2-4B74-8E8A-BF3E8D49473B}" type="datetimeFigureOut">
              <a:rPr lang="ru-RU" smtClean="0"/>
              <a:t>21.03.2017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3D201-8ABD-41D4-8F96-D661ED1C9F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28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3" descr="1.jpg"/>
          <p:cNvPicPr>
            <a:picLocks noChangeAspect="1"/>
          </p:cNvPicPr>
          <p:nvPr/>
        </p:nvPicPr>
        <p:blipFill>
          <a:blip r:embed="rId2"/>
          <a:srcRect l="2673" t="16588" b="4024"/>
          <a:stretch>
            <a:fillRect/>
          </a:stretch>
        </p:blipFill>
        <p:spPr bwMode="auto">
          <a:xfrm>
            <a:off x="323850" y="1052513"/>
            <a:ext cx="8569325" cy="525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8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72816"/>
            <a:ext cx="8853126" cy="36724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32656"/>
            <a:ext cx="9145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опроса учащихся МАОУ СОШ г. Нестерова</a:t>
            </a:r>
            <a:endParaRPr lang="ru-RU" sz="240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87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84784"/>
            <a:ext cx="8784976" cy="409372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332656"/>
            <a:ext cx="9145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опроса учащихся МАОУ СОШ г. Нестерова</a:t>
            </a:r>
            <a:endParaRPr lang="ru-RU" sz="240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19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12776"/>
            <a:ext cx="8928992" cy="363677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0" y="332656"/>
            <a:ext cx="9145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опроса учащихся МАОУ СОШ г. Нестерова</a:t>
            </a:r>
            <a:endParaRPr lang="ru-RU" sz="240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60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80728"/>
            <a:ext cx="8928992" cy="35226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332656"/>
            <a:ext cx="9145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опроса учащихся МАОУ СОШ г. Нестерова</a:t>
            </a:r>
            <a:endParaRPr lang="ru-RU" sz="240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49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72816"/>
            <a:ext cx="8928992" cy="405983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332656"/>
            <a:ext cx="9145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опроса учащихся МАОУ СОШ г. Нестерова</a:t>
            </a:r>
            <a:endParaRPr lang="ru-RU" sz="240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42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84784"/>
            <a:ext cx="8784976" cy="390713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332656"/>
            <a:ext cx="9145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опроса учащихся МАОУ СОШ г. Нестерова</a:t>
            </a:r>
            <a:endParaRPr lang="ru-RU" sz="240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44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84784"/>
            <a:ext cx="8856984" cy="37496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32656"/>
            <a:ext cx="9145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опроса учащихся МАОУ СОШ г. Нестерова</a:t>
            </a:r>
            <a:endParaRPr lang="ru-RU" sz="240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8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72815"/>
            <a:ext cx="8928992" cy="41668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32656"/>
            <a:ext cx="9145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опроса учащихся МАОУ СОШ г. Нестерова</a:t>
            </a:r>
            <a:endParaRPr lang="ru-RU" sz="240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03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16832"/>
            <a:ext cx="8928992" cy="34256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32656"/>
            <a:ext cx="9145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опроса учащихся МАОУ СОШ г. Нестерова</a:t>
            </a:r>
            <a:endParaRPr lang="ru-RU" sz="240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28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1392</TotalTime>
  <Words>72</Words>
  <Application>Microsoft Office PowerPoint</Application>
  <PresentationFormat>Экран (4:3)</PresentationFormat>
  <Paragraphs>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Никита</dc:creator>
  <cp:lastModifiedBy>Никита Гурьев</cp:lastModifiedBy>
  <cp:revision>122</cp:revision>
  <cp:lastPrinted>2017-03-16T15:15:53Z</cp:lastPrinted>
  <dcterms:created xsi:type="dcterms:W3CDTF">2014-11-27T19:59:16Z</dcterms:created>
  <dcterms:modified xsi:type="dcterms:W3CDTF">2017-03-21T19:00:57Z</dcterms:modified>
</cp:coreProperties>
</file>