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73" r:id="rId5"/>
    <p:sldId id="274" r:id="rId6"/>
    <p:sldId id="280" r:id="rId7"/>
    <p:sldId id="279" r:id="rId8"/>
    <p:sldId id="27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поход за индикаторами!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player.myshared.ru/1014301/data/images/img13.jpg"/>
          <p:cNvPicPr>
            <a:picLocks noChangeAspect="1" noChangeArrowheads="1"/>
          </p:cNvPicPr>
          <p:nvPr/>
        </p:nvPicPr>
        <p:blipFill>
          <a:blip r:embed="rId2" cstate="print"/>
          <a:srcRect t="5556" b="8333"/>
          <a:stretch>
            <a:fillRect/>
          </a:stretch>
        </p:blipFill>
        <p:spPr bwMode="auto">
          <a:xfrm>
            <a:off x="971600" y="1484784"/>
            <a:ext cx="7029376" cy="4873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357166"/>
            <a:ext cx="87154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работы: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приготовление растворов растительных индикаторов из природного сырья и определение с их помощью качества продуктов и среды растворов.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рассмотреть классификацию индикаторов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изготовить растворы индикаторов из природного сырья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провести исследование по определению качества  продуктов    </a:t>
            </a:r>
          </a:p>
          <a:p>
            <a:pPr marL="457200" indent="-45720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и среды растворов</a:t>
            </a:r>
          </a:p>
          <a:p>
            <a:pPr marL="457200" indent="-4572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xn--21-1lciibei1b.xn--p1ai/media/img/uploads/news/a8y0g13511876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3286124"/>
            <a:ext cx="5500726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572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Из истории появления первых химических индикаторов</a:t>
            </a:r>
          </a:p>
        </p:txBody>
      </p:sp>
      <p:pic>
        <p:nvPicPr>
          <p:cNvPr id="19458" name="Picture 2" descr="http://www.scilogs.com/scientific_and_medical_libraries/files/The-Honourable-Robert-Boyle-1627%E2%80%931691-Experimental-Philosopher-Image-Credit-Wellcome-Library-Lond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00174"/>
            <a:ext cx="3700438" cy="462065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071934" y="1428736"/>
            <a:ext cx="48577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В 1663 году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Бойль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приготовил настой лакмусового лишайника, который приобретал синий цвет в щелочном растворе и красный в кислотном. 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3357562"/>
            <a:ext cx="47863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Он назвал его индикатором, что в переводе с латинского означает «указатель», так как они указывают на среду раствора.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333375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Изготовление </a:t>
            </a: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индикаторов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79512" y="1268413"/>
            <a:ext cx="871296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Для </a:t>
            </a:r>
            <a:r>
              <a:rPr lang="ru-RU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приготовления растительных индикаторов необходимо взять по 50 г сырья, измельчить, залить 200 мл воды и прокипятить в течении 1-2 минут. Полученные отвары  охладить и профильтровать. С целью предохранения от порчи, в полученный фильтрат необходимо добавить спирт в соотношении 2:1.  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-92075" y="3511550"/>
            <a:ext cx="703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2" name="Рисунок 11" descr="yXPRzPN0V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2786058"/>
            <a:ext cx="5143536" cy="371477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yXPRzPN0V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57166"/>
            <a:ext cx="3143272" cy="2857520"/>
          </a:xfrm>
          <a:prstGeom prst="rect">
            <a:avLst/>
          </a:prstGeom>
        </p:spPr>
      </p:pic>
      <p:cxnSp>
        <p:nvCxnSpPr>
          <p:cNvPr id="4" name="Прямая со стрелкой 3"/>
          <p:cNvCxnSpPr/>
          <p:nvPr/>
        </p:nvCxnSpPr>
        <p:spPr>
          <a:xfrm>
            <a:off x="3714744" y="1857364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Рисунок 5" descr="6n73NwSNxe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428604"/>
            <a:ext cx="3428992" cy="2786082"/>
          </a:xfrm>
          <a:prstGeom prst="rect">
            <a:avLst/>
          </a:prstGeom>
        </p:spPr>
      </p:pic>
      <p:pic>
        <p:nvPicPr>
          <p:cNvPr id="7" name="Рисунок 6" descr="M05s1AaL9X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3357562"/>
            <a:ext cx="3214710" cy="3143271"/>
          </a:xfrm>
          <a:prstGeom prst="rect">
            <a:avLst/>
          </a:prstGeom>
        </p:spPr>
      </p:pic>
      <p:cxnSp>
        <p:nvCxnSpPr>
          <p:cNvPr id="8" name="Прямая со стрелкой 7"/>
          <p:cNvCxnSpPr/>
          <p:nvPr/>
        </p:nvCxnSpPr>
        <p:spPr>
          <a:xfrm>
            <a:off x="3643306" y="4643446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Содержимое 13" descr="Buooud5pkc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57818" y="3500438"/>
            <a:ext cx="3500462" cy="302769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57224" y="28574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72198" y="30003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142976" y="60722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29322" y="59293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Images\Фото-0048.jpg"/>
          <p:cNvPicPr>
            <a:picLocks noChangeAspect="1" noChangeArrowheads="1"/>
          </p:cNvPicPr>
          <p:nvPr/>
        </p:nvPicPr>
        <p:blipFill>
          <a:blip r:embed="rId2" cstate="print"/>
          <a:srcRect t="1575" r="1958" b="2351"/>
          <a:stretch>
            <a:fillRect/>
          </a:stretch>
        </p:blipFill>
        <p:spPr bwMode="auto">
          <a:xfrm>
            <a:off x="1259632" y="1196752"/>
            <a:ext cx="6840760" cy="489654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91680" y="260648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исследования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1397000"/>
          <a:ext cx="8280920" cy="49123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0230"/>
                <a:gridCol w="2070230"/>
                <a:gridCol w="2070230"/>
                <a:gridCol w="2070230"/>
              </a:tblGrid>
              <a:tr h="997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Сырье для приготовления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индикатора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Естественный цвет индикатора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Окраска в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кислой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Окраска в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щелочной среде</a:t>
                      </a:r>
                    </a:p>
                  </a:txBody>
                  <a:tcPr/>
                </a:tc>
              </a:tr>
              <a:tr h="404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Клубника(ягоды)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розовый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оранжевый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жёлтый</a:t>
                      </a:r>
                    </a:p>
                  </a:txBody>
                  <a:tcPr/>
                </a:tc>
              </a:tr>
              <a:tr h="404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Вишня(ягоды)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тёмно-красная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ярко-красная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зелёный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80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Черная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смородина(ягоды)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бордовый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красный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зелёный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71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Ежевика(ягоды)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темно-фиолетовый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красный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коричневый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4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Роза(лепестки)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розовый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бордовый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жёлтый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4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Георгин(лепестки)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красно-бурый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оранжевый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жёлтый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43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Петрушка(листья)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жёлто-зелёный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светло-коричневый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жёлтый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80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Краснокочанная капуста(листья)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фиолетовый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светло-жёлтый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Box 45"/>
          <p:cNvSpPr txBox="1">
            <a:spLocks noChangeArrowheads="1"/>
          </p:cNvSpPr>
          <p:nvPr/>
        </p:nvSpPr>
        <p:spPr bwMode="auto">
          <a:xfrm>
            <a:off x="0" y="40466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Изменение окраски природных индикаторов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333375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0" y="1214422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  <a:buAutoNum type="arabicParenR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Многие 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природные растения обладают свойствами кислотно-основных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индикаторов</a:t>
            </a:r>
          </a:p>
          <a:p>
            <a:pPr marL="457200" indent="-457200" algn="just">
              <a:spcBef>
                <a:spcPct val="50000"/>
              </a:spcBef>
              <a:buAutoNum type="arabicParenR"/>
            </a:pPr>
            <a:r>
              <a:rPr lang="ru-RU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ля изготовления растворов растительных индикаторов можно использовать  природные растения</a:t>
            </a:r>
          </a:p>
          <a:p>
            <a:pPr marL="457200" indent="-457200" algn="just">
              <a:spcBef>
                <a:spcPct val="50000"/>
              </a:spcBef>
            </a:pPr>
            <a:r>
              <a:rPr lang="ru-RU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400" dirty="0" smtClean="0">
                <a:solidFill>
                  <a:srgbClr val="000000"/>
                </a:solidFill>
                <a:latin typeface="Comic Sans MS" pitchFamily="66" charset="0"/>
              </a:rPr>
              <a:t> 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Растворы растительных индикаторов можно использовать в качестве кислотно-основных индикаторов как на уроках химии, так и в домашних условиях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84213" y="4941888"/>
            <a:ext cx="5903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 b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1" name="Рисунок 10" descr="6n73NwSNx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071942"/>
            <a:ext cx="3428992" cy="250035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257</Words>
  <Application>Microsoft Office PowerPoint</Application>
  <PresentationFormat>Экран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14</cp:revision>
  <dcterms:modified xsi:type="dcterms:W3CDTF">2015-10-02T06:55:58Z</dcterms:modified>
</cp:coreProperties>
</file>